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C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73152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DRIVETIME</a:t>
            </a:r>
            <a:endParaRPr lang="en-US" sz="8000" dirty="0"/>
          </a:p>
        </p:txBody>
      </p:sp>
      <p:sp>
        <p:nvSpPr>
          <p:cNvPr id="3" name="Text 1"/>
          <p:cNvSpPr/>
          <p:nvPr/>
        </p:nvSpPr>
        <p:spPr>
          <a:xfrm>
            <a:off x="548640" y="192024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THIS IS WHAT IT'S COSTING US.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DATA-DRIVEN PRESENTATION FOR [YOUR CITY]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3383280"/>
            <a:ext cx="2286000" cy="4572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53035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using the DRIVETIME Toolkit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drivetimemovement.org  |  Founded by Kenyen Coleman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63A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0C0C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52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0789920" cy="27432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474720" cy="2926080"/>
          </a:xfrm>
          <a:prstGeom prst="rect">
            <a:avLst/>
          </a:prstGeom>
          <a:solidFill>
            <a:srgbClr val="0C0C0C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11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225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stolen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person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year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1828800"/>
            <a:ext cx="3474720" cy="2926080"/>
          </a:xfrm>
          <a:prstGeom prst="rect">
            <a:avLst/>
          </a:prstGeom>
          <a:solidFill>
            <a:srgbClr val="D63A2F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2011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$12,000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annual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of car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ownership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8229600" y="1828800"/>
            <a:ext cx="3474720" cy="2926080"/>
          </a:xfrm>
          <a:prstGeom prst="rect">
            <a:avLst/>
          </a:prstGeom>
          <a:solidFill>
            <a:srgbClr val="0C0C0C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412480" y="2011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24.6M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8412480" y="31089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living in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 deserts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686800" y="6217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drivetimemovement.org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C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63A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5486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CITY'S</a:t>
            </a:r>
            <a:endParaRPr lang="en-US" sz="4800" dirty="0"/>
          </a:p>
          <a:p>
            <a:pPr algn="l" indent="0" marL="0">
              <a:buNone/>
            </a:pPr>
            <a:r>
              <a:rPr lang="en-US" sz="48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NUMBERS.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0" y="640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[CITY NAME]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303520" cy="173736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4231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[X] HOURS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stolen from residents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annually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0" y="2286000"/>
            <a:ext cx="5303520" cy="173736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4231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$[X]M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6400800" y="310896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 on cars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citywide per year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4297680"/>
            <a:ext cx="5303520" cy="173736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443484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[X] TONNES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731520" y="512064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CO2 emitted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driving annually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17920" y="4297680"/>
            <a:ext cx="5303520" cy="1737360"/>
          </a:xfrm>
          <a:prstGeom prst="rect">
            <a:avLst/>
          </a:prstGeom>
          <a:solidFill>
            <a:srgbClr val="16161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0" y="443484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63A2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[X] TREES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400800" y="5120640"/>
            <a:ext cx="4937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needed to offset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city's driving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603504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 in your city's numbers from the DRIVETIME Excel report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63A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6400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0C0C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THIS ISN'T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0C0C0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 ACCIDENT.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10789920" cy="27432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468880"/>
            <a:ext cx="320040" cy="32004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24688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C0C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zoning laws deliberately separated homes from jobs, forcing car dependency.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337560"/>
            <a:ext cx="320040" cy="32004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33756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C0C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highway subsidies made cars appear cheaper than they are — hiding the true cost.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4206240"/>
            <a:ext cx="320040" cy="32004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20624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C0C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Parking minimums consumed land that could have been parks, housing, or transit.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5074920"/>
            <a:ext cx="320040" cy="32004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05840" y="507492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C0C0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cities designed for people, residents spend up to 28% less on transportation and emit far less CO2.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686800" y="62179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drivetimemovement.org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63A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//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594360"/>
            <a:ext cx="10058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WE'RE</a:t>
            </a:r>
            <a:endParaRPr lang="en-US" sz="5600" dirty="0"/>
          </a:p>
          <a:p>
            <a:pPr algn="l" indent="0" marL="0">
              <a:buNone/>
            </a:pPr>
            <a:r>
              <a:rPr lang="en-US" sz="56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ASKING FOR.</a:t>
            </a:r>
            <a:endParaRPr lang="en-US" sz="5600" dirty="0"/>
          </a:p>
        </p:txBody>
      </p:sp>
      <p:sp>
        <p:nvSpPr>
          <p:cNvPr id="4" name="Shape 2"/>
          <p:cNvSpPr/>
          <p:nvPr/>
        </p:nvSpPr>
        <p:spPr>
          <a:xfrm>
            <a:off x="548640" y="2331720"/>
            <a:ext cx="10789920" cy="274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56032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[Your specific infrastructure request #1]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333756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[Your specific infrastructure request #2]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1148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[Your specific infrastructure request #3]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8920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[Your specific infrastructure request #4]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5760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2EDE6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the items above with your specific requests.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2EDE6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DRIVETIME Excel data to back each one up.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0C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CITIES</a:t>
            </a:r>
            <a:endParaRPr lang="en-US" sz="5200" dirty="0"/>
          </a:p>
          <a:p>
            <a:pPr algn="l" indent="0" marL="0">
              <a:buNone/>
            </a:pPr>
            <a:r>
              <a:rPr lang="en-US" sz="52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 DESERVE</a:t>
            </a:r>
            <a:endParaRPr lang="en-US" sz="5200" dirty="0"/>
          </a:p>
          <a:p>
            <a:pPr algn="l" indent="0" marL="0">
              <a:buNone/>
            </a:pPr>
            <a:r>
              <a:rPr lang="en-US" sz="52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ARE POSSIBLE.</a:t>
            </a:r>
            <a:endParaRPr lang="en-US" sz="5200" dirty="0"/>
          </a:p>
        </p:txBody>
      </p:sp>
      <p:sp>
        <p:nvSpPr>
          <p:cNvPr id="3" name="Shape 1"/>
          <p:cNvSpPr/>
          <p:nvPr/>
        </p:nvSpPr>
        <p:spPr>
          <a:xfrm>
            <a:off x="548640" y="3840480"/>
            <a:ext cx="1828800" cy="45720"/>
          </a:xfrm>
          <a:prstGeom prst="rect">
            <a:avLst/>
          </a:prstGeom>
          <a:solidFill>
            <a:srgbClr val="D63A2F"/>
          </a:solidFill>
          <a:ln w="12700">
            <a:solidFill>
              <a:srgbClr val="D63A2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40233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exist everywhere else.</a:t>
            </a:r>
            <a:endParaRPr lang="en-US" sz="1600" dirty="0"/>
          </a:p>
          <a:p>
            <a:pPr indent="0" marL="0">
              <a:buNone/>
            </a:pPr>
            <a:r>
              <a:rPr lang="en-US" sz="16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time we built them here.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772400" y="1371600"/>
            <a:ext cx="3657600" cy="3200400"/>
          </a:xfrm>
          <a:prstGeom prst="rect">
            <a:avLst/>
          </a:prstGeom>
          <a:solidFill>
            <a:srgbClr val="D63A2F"/>
          </a:solidFill>
          <a:ln w="12700">
            <a:solidFill>
              <a:srgbClr val="00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0" y="182880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2EDE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DRIVETIME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772400" y="28346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drivetimemovement.org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#DRIVETIME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Founded by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Kenyen Coleman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2026-05-30T18:23:09Z</dcterms:created>
  <dcterms:modified xsi:type="dcterms:W3CDTF">2026-05-30T18:23:09Z</dcterms:modified>
</cp:coreProperties>
</file>